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70" r:id="rId10"/>
    <p:sldId id="268" r:id="rId11"/>
    <p:sldId id="264" r:id="rId12"/>
    <p:sldId id="265" r:id="rId13"/>
    <p:sldId id="269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16"/>
    <p:restoredTop sz="94660"/>
  </p:normalViewPr>
  <p:slideViewPr>
    <p:cSldViewPr snapToGrid="0">
      <p:cViewPr>
        <p:scale>
          <a:sx n="37" d="100"/>
          <a:sy n="37" d="100"/>
        </p:scale>
        <p:origin x="1656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B51BB-EB48-FCE8-C2A0-C462A1C5E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26E86-F055-6A98-FAC3-47B6214D7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B3F3B-CB6A-5DD8-A61F-B7F91EEA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BD765-D2C1-9CE3-ABD0-4CF2180E0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D1DFD-AAF9-090E-A2AA-B3BA93FE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5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95AB-F0DB-32C3-AA48-82440C49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6EC244-77B8-5763-EC0E-7D0DEA2C0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B300-4500-5844-F913-C90A06C1F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66AD3-C7F8-2C58-A510-3FE70663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0F050-FCF9-6DBE-579D-86777861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86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0B3266-BF0D-72A3-2217-B012CD8FA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75998-50C3-87F5-60D2-9E7A372FC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6343A-0752-21EB-2593-A566619AA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AF0D-C6AA-1DA0-9B35-41A980DC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05240-2F05-A67D-5A54-001B34E1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3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70A6B-DC0A-EFFF-7901-2AB81DF1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58E8-974A-C430-AA35-2F4A7E28F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A4E1E-F3AF-67CF-804E-00C80C57B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B259F-7AA6-6E3F-67E8-A048405D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3D96A-E0B0-9991-5657-4A577D51B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2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1661-0E3C-7468-17E7-A3CBEE28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0FA49-9172-7F14-97F7-DF64B384A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34732-BA60-3F6C-C6BE-46CB1462B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D7313-B415-A544-B84E-8622A8B30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99F8D-0CED-A3E7-61DB-CDBE854BB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7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AD584-4143-F62D-B4D9-0E767781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C470-95E7-D10E-1169-105977435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00DAE-3BD6-34FD-E26B-1AEBD9819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DD9BD-2BBE-6C87-03AC-DA8FDF17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66739-70E9-3D15-0DCA-C664C4590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CC8ED-F9AA-AB6E-AD60-1F889FDB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8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5AF7-EBD2-2CA0-6B12-848ED2D3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65379-9094-40C1-000F-0951D5590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D46FB-CC43-F03A-7A91-FF257600E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6537F-65F5-3CCE-4A19-5C779CAF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87473-0521-749E-9DAE-7AC0C5421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7EEA50-4BD0-EE75-E0A0-1FF44290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71E89-772A-75B1-CEC4-AEBDAE572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4289-8C69-398A-B178-844DDB5CB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6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180F-113E-8DB8-F50A-7C11879C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5908B-5823-2AC8-0D8B-3DB8B5424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FF3694-5DB7-7B32-99C4-6E17819CC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CB7BF-0412-5351-B4F4-790F08A4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58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E08B3E-E9B7-835D-142F-EE262D439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9E3CB5-0806-52FA-2726-741B342A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5F113-A3D0-E193-2BCE-7259BE662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2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A4EE-8720-F4F4-29CF-D16D4C60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E62D-A938-4D24-2186-770B4D8BE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B3FB0-C029-0BEA-FE09-D70BD72D8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CC4E4-EBE4-C196-F900-A716C8D6E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0E0DB-1C79-6E99-53B8-1863F7FD0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A0B47-A17F-46A3-F604-CE81150E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C8850-60A8-119E-CC76-894F7A5A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86E3EF-E047-FF0C-63C1-0B09045A6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FFB23-A7CD-9A1D-9B9B-E4B20D218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C5483-1874-1AAB-F9CD-71BA13D9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01373-71F3-6DCE-F811-075380F9F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6B196-E24B-4591-2C6A-57DA78EA8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04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07068-80A7-4D58-D86C-2195EAFF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C5BB6-291F-0C1C-73DD-554896C65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E5BB0-885D-E064-E3F1-18D2DF5DD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3C2600-3736-AE40-91B8-A7636BBCEC0E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4780B-852E-A554-3F54-70CFB93D7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0BA95-D440-BEF0-CEA8-53ACB61C0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77049-5457-6546-A322-2FEAFED424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3A96-4F54-0FBB-01ED-5669726F2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Figure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7D99A-042A-A015-12AC-32FABFC086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3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4CC2-83B0-4DC4-34D5-E9948F045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Example Images</a:t>
            </a:r>
          </a:p>
        </p:txBody>
      </p:sp>
    </p:spTree>
    <p:extLst>
      <p:ext uri="{BB962C8B-B14F-4D97-AF65-F5344CB8AC3E}">
        <p14:creationId xmlns:p14="http://schemas.microsoft.com/office/powerpoint/2010/main" val="106308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7DBB8E-4CDF-9629-9366-01E3E495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bee on a red flower&#10;&#10;Description automatically generated">
            <a:extLst>
              <a:ext uri="{FF2B5EF4-FFF2-40B4-BE49-F238E27FC236}">
                <a16:creationId xmlns:a16="http://schemas.microsoft.com/office/drawing/2014/main" id="{030A508D-DB09-5587-A69B-A8D09DDCD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9" y="1123527"/>
            <a:ext cx="3188824" cy="46048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-up of a red flower&#10;&#10;Description automatically generated">
            <a:extLst>
              <a:ext uri="{FF2B5EF4-FFF2-40B4-BE49-F238E27FC236}">
                <a16:creationId xmlns:a16="http://schemas.microsoft.com/office/drawing/2014/main" id="{6E144AF7-54A4-3B47-7B9C-7FC53B28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090579"/>
            <a:ext cx="3537345" cy="267069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lose-up of a red flower&#10;&#10;Description automatically generated">
            <a:extLst>
              <a:ext uri="{FF2B5EF4-FFF2-40B4-BE49-F238E27FC236}">
                <a16:creationId xmlns:a16="http://schemas.microsoft.com/office/drawing/2014/main" id="{3B9922F8-FAC6-0401-B70E-7C9A03154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340" y="1123528"/>
            <a:ext cx="346511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2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9113CF-DDCB-C19D-1D44-208D92175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flower&#10;&#10;Description automatically generated">
            <a:extLst>
              <a:ext uri="{FF2B5EF4-FFF2-40B4-BE49-F238E27FC236}">
                <a16:creationId xmlns:a16="http://schemas.microsoft.com/office/drawing/2014/main" id="{B364FCDD-6675-9E9F-3619-0D1365B4E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436737"/>
            <a:ext cx="3517119" cy="197837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flower&#10;&#10;Description automatically generated">
            <a:extLst>
              <a:ext uri="{FF2B5EF4-FFF2-40B4-BE49-F238E27FC236}">
                <a16:creationId xmlns:a16="http://schemas.microsoft.com/office/drawing/2014/main" id="{82C180AC-BAF4-C3FC-B2A8-E2EC86F0F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523904"/>
            <a:ext cx="3537345" cy="18040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-up of a flower&#10;&#10;Description automatically generated">
            <a:extLst>
              <a:ext uri="{FF2B5EF4-FFF2-40B4-BE49-F238E27FC236}">
                <a16:creationId xmlns:a16="http://schemas.microsoft.com/office/drawing/2014/main" id="{D9B2D14D-1BB8-52E1-0802-B872667DE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458720"/>
            <a:ext cx="3517120" cy="19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5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91AFC-3E19-A6CD-1283-26243CD33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63BCB-C423-8E4F-A65F-D4DF4D527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Outlier Images</a:t>
            </a:r>
          </a:p>
        </p:txBody>
      </p:sp>
    </p:spTree>
    <p:extLst>
      <p:ext uri="{BB962C8B-B14F-4D97-AF65-F5344CB8AC3E}">
        <p14:creationId xmlns:p14="http://schemas.microsoft.com/office/powerpoint/2010/main" val="143013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820FF-2674-0C49-7B91-156B4904A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ee on a red flower&#10;&#10;Description automatically generated">
            <a:extLst>
              <a:ext uri="{FF2B5EF4-FFF2-40B4-BE49-F238E27FC236}">
                <a16:creationId xmlns:a16="http://schemas.microsoft.com/office/drawing/2014/main" id="{2DEC96FD-332D-DABA-4A95-A4E6D1F15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577321"/>
            <a:ext cx="2560320" cy="369721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flowers&#10;&#10;Description automatically generated">
            <a:extLst>
              <a:ext uri="{FF2B5EF4-FFF2-40B4-BE49-F238E27FC236}">
                <a16:creationId xmlns:a16="http://schemas.microsoft.com/office/drawing/2014/main" id="{8ACFB6E1-AE1E-C006-1921-86A15FC09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1730351"/>
            <a:ext cx="2560320" cy="339115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flower&#10;&#10;Description automatically generated">
            <a:extLst>
              <a:ext uri="{FF2B5EF4-FFF2-40B4-BE49-F238E27FC236}">
                <a16:creationId xmlns:a16="http://schemas.microsoft.com/office/drawing/2014/main" id="{6A7AB048-BE1C-0D09-80F7-8E3A407C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2561819"/>
            <a:ext cx="2560320" cy="172821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some flowers&#10;&#10;Description automatically generated">
            <a:extLst>
              <a:ext uri="{FF2B5EF4-FFF2-40B4-BE49-F238E27FC236}">
                <a16:creationId xmlns:a16="http://schemas.microsoft.com/office/drawing/2014/main" id="{A71FCF2D-BD34-EACB-DC4E-A56EC920A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2561819"/>
            <a:ext cx="2560320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04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C0357-288B-86E8-43BB-281C969F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lower&#10;&#10;Description automatically generated">
            <a:extLst>
              <a:ext uri="{FF2B5EF4-FFF2-40B4-BE49-F238E27FC236}">
                <a16:creationId xmlns:a16="http://schemas.microsoft.com/office/drawing/2014/main" id="{DDF5C873-375F-9416-E07C-47F3E54E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705837"/>
            <a:ext cx="2560320" cy="14401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flower&#10;&#10;Description automatically generated">
            <a:extLst>
              <a:ext uri="{FF2B5EF4-FFF2-40B4-BE49-F238E27FC236}">
                <a16:creationId xmlns:a16="http://schemas.microsoft.com/office/drawing/2014/main" id="{315AE620-ABC0-65BA-67E4-77E8BB663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631" y="2721839"/>
            <a:ext cx="2560320" cy="140817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lose-up of a plant&#10;&#10;Description automatically generated">
            <a:extLst>
              <a:ext uri="{FF2B5EF4-FFF2-40B4-BE49-F238E27FC236}">
                <a16:creationId xmlns:a16="http://schemas.microsoft.com/office/drawing/2014/main" id="{92FE486B-CE1A-0141-BA6A-E7BC941C7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26" y="2773045"/>
            <a:ext cx="2560320" cy="130576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flower&#10;&#10;Description automatically generated">
            <a:extLst>
              <a:ext uri="{FF2B5EF4-FFF2-40B4-BE49-F238E27FC236}">
                <a16:creationId xmlns:a16="http://schemas.microsoft.com/office/drawing/2014/main" id="{D5EAD5F0-82A7-74CE-ABE2-5F4EC8996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662" y="2773045"/>
            <a:ext cx="2560320" cy="13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99B922-E9B2-A1AB-C1A4-C9197B701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2A750-4DBE-4C0B-88BA-5EB684559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9" y="643466"/>
            <a:ext cx="95236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9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D35EF-4830-8EAD-85A8-BD9D1C45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9" y="643466"/>
            <a:ext cx="952366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7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31BD3A-9011-22C0-0D42-0645E2D2F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662E46-C650-CF03-9A2D-CEDA1BAC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7530"/>
            <a:ext cx="3278292" cy="2416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72127C-68BF-0BE5-C332-CB30DE58A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943" y="643466"/>
            <a:ext cx="3560638" cy="2624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EDED8B-4C7A-F614-06FE-9DF0ABEB8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64" y="761728"/>
            <a:ext cx="3239769" cy="2388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BFD36-963B-A594-357B-29A155517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7" y="3693928"/>
            <a:ext cx="3278292" cy="2416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8FB1E-8744-CA36-5DA4-BB92D438C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831" y="3589863"/>
            <a:ext cx="3586863" cy="2643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AF3554-202F-4BA7-530F-EEBB766AC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763" y="3705442"/>
            <a:ext cx="3239769" cy="24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FE34C-28A6-060F-3E56-181FED2C1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40A3E-083F-DA79-4C16-BBBD5938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8987"/>
            <a:ext cx="5291666" cy="3540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64F50B-C0EC-278E-8F63-97CF3131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58986"/>
            <a:ext cx="5291667" cy="35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5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49462-3544-46DA-CEB8-DB0568588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57D0A0-ED43-949C-5419-92A1E2FB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464588"/>
            <a:ext cx="6716272" cy="3928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92725-6FCF-FBB9-3149-82482E4C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033267"/>
            <a:ext cx="4172712" cy="279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7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BF7E3A-FCAF-98FA-89E4-BE923620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45607-9619-7589-80B9-0D01835E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4984"/>
            <a:ext cx="5291666" cy="4248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FF5A71-6DB4-5459-4E8A-B0BE6A2B6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304984"/>
            <a:ext cx="5291667" cy="42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0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BAAE7-EB0A-21DD-7266-6A21D14EE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8032A-4F17-1656-F695-C0BC50849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6360"/>
            <a:ext cx="7772400" cy="2072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63483-47AD-F929-F6B0-E31D95AF7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598672"/>
            <a:ext cx="7772400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9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32DFD-3517-C933-1F83-D07D0EB19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9C1FED-96CE-DCEC-9F1F-7167E7B2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</Words>
  <Application>Microsoft Macintosh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Figure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Images</vt:lpstr>
      <vt:lpstr>PowerPoint Presentation</vt:lpstr>
      <vt:lpstr>PowerPoint Presentation</vt:lpstr>
      <vt:lpstr>Outlier Images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McKenzie</dc:creator>
  <cp:lastModifiedBy>Patrick McKenzie</cp:lastModifiedBy>
  <cp:revision>1</cp:revision>
  <dcterms:created xsi:type="dcterms:W3CDTF">2025-05-03T20:13:52Z</dcterms:created>
  <dcterms:modified xsi:type="dcterms:W3CDTF">2025-05-03T20:31:02Z</dcterms:modified>
</cp:coreProperties>
</file>